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2" r:id="rId4"/>
    <p:sldId id="273" r:id="rId5"/>
    <p:sldId id="274" r:id="rId6"/>
    <p:sldId id="289" r:id="rId7"/>
    <p:sldId id="259" r:id="rId8"/>
    <p:sldId id="277" r:id="rId9"/>
    <p:sldId id="260" r:id="rId10"/>
    <p:sldId id="290" r:id="rId11"/>
    <p:sldId id="262" r:id="rId12"/>
    <p:sldId id="263" r:id="rId13"/>
    <p:sldId id="264" r:id="rId14"/>
    <p:sldId id="278" r:id="rId15"/>
    <p:sldId id="292" r:id="rId16"/>
    <p:sldId id="291" r:id="rId17"/>
    <p:sldId id="293" r:id="rId18"/>
    <p:sldId id="294" r:id="rId19"/>
    <p:sldId id="288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46B0"/>
    <a:srgbClr val="EB9DD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40" autoAdjust="0"/>
    <p:restoredTop sz="94660"/>
  </p:normalViewPr>
  <p:slideViewPr>
    <p:cSldViewPr>
      <p:cViewPr varScale="1">
        <p:scale>
          <a:sx n="106" d="100"/>
          <a:sy n="106" d="100"/>
        </p:scale>
        <p:origin x="-11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0741-5AF2-4906-9F52-6A0A4DD25B7C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C23CB93-5FEF-4E5D-9DE5-EC5A40773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0741-5AF2-4906-9F52-6A0A4DD25B7C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3CB93-5FEF-4E5D-9DE5-EC5A40773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0741-5AF2-4906-9F52-6A0A4DD25B7C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3CB93-5FEF-4E5D-9DE5-EC5A40773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0741-5AF2-4906-9F52-6A0A4DD25B7C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C23CB93-5FEF-4E5D-9DE5-EC5A40773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0741-5AF2-4906-9F52-6A0A4DD25B7C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3CB93-5FEF-4E5D-9DE5-EC5A407735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0741-5AF2-4906-9F52-6A0A4DD25B7C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3CB93-5FEF-4E5D-9DE5-EC5A40773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0741-5AF2-4906-9F52-6A0A4DD25B7C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C23CB93-5FEF-4E5D-9DE5-EC5A407735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0741-5AF2-4906-9F52-6A0A4DD25B7C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3CB93-5FEF-4E5D-9DE5-EC5A40773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0741-5AF2-4906-9F52-6A0A4DD25B7C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3CB93-5FEF-4E5D-9DE5-EC5A40773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0741-5AF2-4906-9F52-6A0A4DD25B7C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3CB93-5FEF-4E5D-9DE5-EC5A40773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0741-5AF2-4906-9F52-6A0A4DD25B7C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3CB93-5FEF-4E5D-9DE5-EC5A407735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A46B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DED0741-5AF2-4906-9F52-6A0A4DD25B7C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C23CB93-5FEF-4E5D-9DE5-EC5A407735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Comic Sans MS" pitchFamily="66" charset="0"/>
              </a:rPr>
              <a:t>Сказка </a:t>
            </a:r>
            <a:br>
              <a:rPr lang="ru-RU" sz="60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6000" b="1" dirty="0" smtClean="0">
                <a:solidFill>
                  <a:srgbClr val="FF0000"/>
                </a:solidFill>
                <a:latin typeface="Comic Sans MS" pitchFamily="66" charset="0"/>
              </a:rPr>
              <a:t>     в гости </a:t>
            </a:r>
            <a:br>
              <a:rPr lang="ru-RU" sz="60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6000" b="1" dirty="0" smtClean="0">
                <a:solidFill>
                  <a:srgbClr val="FF0000"/>
                </a:solidFill>
                <a:latin typeface="Comic Sans MS" pitchFamily="66" charset="0"/>
              </a:rPr>
              <a:t>             к нам </a:t>
            </a:r>
            <a:br>
              <a:rPr lang="ru-RU" sz="60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6000" b="1" dirty="0" smtClean="0">
                <a:solidFill>
                  <a:srgbClr val="FF0000"/>
                </a:solidFill>
                <a:latin typeface="Comic Sans MS" pitchFamily="66" charset="0"/>
              </a:rPr>
              <a:t>      пришла</a:t>
            </a:r>
            <a:endParaRPr lang="ru-RU" sz="6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5301208"/>
            <a:ext cx="6512768" cy="1198984"/>
          </a:xfrm>
        </p:spPr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           Автор: </a:t>
            </a:r>
            <a:r>
              <a:rPr lang="ru-RU" b="1" i="1" dirty="0" err="1" smtClean="0">
                <a:solidFill>
                  <a:srgbClr val="FF0000"/>
                </a:solidFill>
              </a:rPr>
              <a:t>Дворникова</a:t>
            </a:r>
            <a:r>
              <a:rPr lang="ru-RU" b="1" i="1" dirty="0" smtClean="0">
                <a:solidFill>
                  <a:srgbClr val="FF0000"/>
                </a:solidFill>
              </a:rPr>
              <a:t> Е.А.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948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Следующий конкурс: отгадай загадку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Вокруг нас и там и тут</a:t>
            </a:r>
          </a:p>
          <a:p>
            <a:r>
              <a:rPr lang="ru-RU" dirty="0"/>
              <a:t> Сказки разные живут.</a:t>
            </a:r>
          </a:p>
          <a:p>
            <a:r>
              <a:rPr lang="ru-RU" dirty="0"/>
              <a:t> На полянке есть загадки</a:t>
            </a:r>
          </a:p>
          <a:p>
            <a:r>
              <a:rPr lang="ru-RU" dirty="0"/>
              <a:t> Отгадайте без подсказки</a:t>
            </a:r>
          </a:p>
          <a:p>
            <a:r>
              <a:rPr lang="ru-RU" dirty="0"/>
              <a:t> Называйте, посмелей</a:t>
            </a:r>
          </a:p>
          <a:p>
            <a:r>
              <a:rPr lang="ru-RU" dirty="0"/>
              <a:t> Этих сказочных друзей!</a:t>
            </a:r>
          </a:p>
        </p:txBody>
      </p:sp>
    </p:spTree>
    <p:extLst>
      <p:ext uri="{BB962C8B-B14F-4D97-AF65-F5344CB8AC3E}">
        <p14:creationId xmlns:p14="http://schemas.microsoft.com/office/powerpoint/2010/main" xmlns="" val="1640541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загадка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Перед волком не дрожал.</a:t>
            </a:r>
          </a:p>
          <a:p>
            <a:r>
              <a:rPr lang="ru-RU" dirty="0" smtClean="0"/>
              <a:t>От медведя убежал,</a:t>
            </a:r>
          </a:p>
          <a:p>
            <a:r>
              <a:rPr lang="ru-RU" dirty="0" smtClean="0"/>
              <a:t>А лисице на зубок всё ж попался . . .</a:t>
            </a:r>
            <a:endParaRPr lang="ru-RU" dirty="0"/>
          </a:p>
        </p:txBody>
      </p:sp>
      <p:pic>
        <p:nvPicPr>
          <p:cNvPr id="2050" name="Picture 2" descr="C:\Users\User\AppData\Local\Microsoft\Windows\Temporary Internet Files\Content.IE5\D1LUIC1C\MC900435833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6357950" y="2357430"/>
            <a:ext cx="1835150" cy="404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90891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загадка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Летела стрела и попала в болото .  А в том болоте поймал её кто- то. Кто распростился с зелёною кожей, стал мигом красивой и пригожей</a:t>
            </a:r>
            <a:r>
              <a:rPr lang="en-US" dirty="0" smtClean="0"/>
              <a:t>?</a:t>
            </a:r>
            <a:endParaRPr lang="ru-RU" dirty="0"/>
          </a:p>
        </p:txBody>
      </p:sp>
      <p:pic>
        <p:nvPicPr>
          <p:cNvPr id="3074" name="Picture 2" descr="C:\Users\User\AppData\Local\Microsoft\Windows\Temporary Internet Files\Content.IE5\2A506I6I\MC900426442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420888"/>
            <a:ext cx="2778426" cy="2451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1732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загадка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1520" y="2348880"/>
            <a:ext cx="4032448" cy="3024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У Аленушки-сестрицы</a:t>
            </a:r>
          </a:p>
          <a:p>
            <a:pPr marL="0" indent="0">
              <a:buNone/>
            </a:pPr>
            <a:r>
              <a:rPr lang="ru-RU" dirty="0"/>
              <a:t> Унесли братишку птицы.</a:t>
            </a:r>
          </a:p>
          <a:p>
            <a:pPr marL="0" indent="0">
              <a:buNone/>
            </a:pPr>
            <a:r>
              <a:rPr lang="ru-RU" dirty="0"/>
              <a:t> Высоко они летят</a:t>
            </a:r>
          </a:p>
          <a:p>
            <a:pPr marL="0" indent="0">
              <a:buNone/>
            </a:pPr>
            <a:r>
              <a:rPr lang="ru-RU" dirty="0"/>
              <a:t> Далеко они </a:t>
            </a:r>
            <a:r>
              <a:rPr lang="ru-RU" dirty="0" smtClean="0"/>
              <a:t>глядят.</a:t>
            </a:r>
            <a:endParaRPr lang="ru-RU" dirty="0"/>
          </a:p>
          <a:p>
            <a:pPr marL="0" indent="0">
              <a:buNone/>
            </a:pPr>
            <a:endParaRPr lang="ru-RU" sz="2400" dirty="0" smtClean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0" y="2348880"/>
            <a:ext cx="4117720" cy="2952328"/>
          </a:xfrm>
          <a:prstGeom prst="rect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50205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загадка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Посадил ее дед в поле</a:t>
            </a:r>
          </a:p>
          <a:p>
            <a:r>
              <a:rPr lang="ru-RU" dirty="0"/>
              <a:t> Лето целое росла.</a:t>
            </a:r>
          </a:p>
          <a:p>
            <a:r>
              <a:rPr lang="ru-RU" dirty="0"/>
              <a:t> Всей семьей ее тянули</a:t>
            </a:r>
          </a:p>
          <a:p>
            <a:r>
              <a:rPr lang="ru-RU" dirty="0"/>
              <a:t> Очень крупная была.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6016" y="3861048"/>
            <a:ext cx="4276725" cy="28575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xmlns="" val="224049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i="1" dirty="0"/>
              <a:t>А теперь ещё раз отдохнём-небольшая физкультминутка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8856984" cy="5256584"/>
          </a:xfrm>
        </p:spPr>
        <p:txBody>
          <a:bodyPr>
            <a:noAutofit/>
          </a:bodyPr>
          <a:lstStyle/>
          <a:p>
            <a:r>
              <a:rPr lang="ru-RU" sz="1600" dirty="0" err="1"/>
              <a:t>Физминутка</a:t>
            </a:r>
            <a:r>
              <a:rPr lang="ru-RU" sz="1600" dirty="0"/>
              <a:t> « сказки»</a:t>
            </a:r>
          </a:p>
          <a:p>
            <a:endParaRPr lang="ru-RU" sz="1600" dirty="0"/>
          </a:p>
          <a:p>
            <a:r>
              <a:rPr lang="ru-RU" sz="1600" dirty="0"/>
              <a:t>Мышка быстренько бежала (бег на месте)</a:t>
            </a:r>
          </a:p>
          <a:p>
            <a:r>
              <a:rPr lang="ru-RU" sz="1600" dirty="0"/>
              <a:t>Мышка хвостиком виляла (имитация движения)</a:t>
            </a:r>
          </a:p>
          <a:p>
            <a:r>
              <a:rPr lang="ru-RU" sz="1600" dirty="0"/>
              <a:t>Ой, яичко уронила (наклониться, "поднять яичко")</a:t>
            </a:r>
          </a:p>
          <a:p>
            <a:r>
              <a:rPr lang="ru-RU" sz="1600" dirty="0"/>
              <a:t>Посмотрите-ка, разбила (показать "яичко" на вытянутых руках)</a:t>
            </a:r>
          </a:p>
          <a:p>
            <a:r>
              <a:rPr lang="ru-RU" sz="1600" dirty="0"/>
              <a:t>Вот ее мы посадили (наклониться</a:t>
            </a:r>
            <a:r>
              <a:rPr lang="ru-RU" sz="1600" dirty="0" smtClean="0"/>
              <a:t>)</a:t>
            </a:r>
            <a:endParaRPr lang="ru-RU" sz="1600" dirty="0"/>
          </a:p>
          <a:p>
            <a:r>
              <a:rPr lang="ru-RU" sz="1600" dirty="0"/>
              <a:t>И водой ее полили (имитация движения)</a:t>
            </a:r>
          </a:p>
          <a:p>
            <a:r>
              <a:rPr lang="ru-RU" sz="1600" dirty="0"/>
              <a:t>Вырастала репка хороша и крепка (развести руки в стороны)</a:t>
            </a:r>
          </a:p>
          <a:p>
            <a:r>
              <a:rPr lang="ru-RU" sz="1600" dirty="0"/>
              <a:t>А теперь ее потянем (имитация движения)</a:t>
            </a:r>
          </a:p>
          <a:p>
            <a:r>
              <a:rPr lang="ru-RU" sz="1600" dirty="0"/>
              <a:t>И из репы кашу сварим (имитация еды)</a:t>
            </a:r>
          </a:p>
          <a:p>
            <a:r>
              <a:rPr lang="ru-RU" sz="1600" dirty="0"/>
              <a:t>И будем мы от репки здоровые и крепкие (показать "силу")</a:t>
            </a:r>
          </a:p>
          <a:p>
            <a:r>
              <a:rPr lang="ru-RU" sz="1600" dirty="0"/>
              <a:t> Славная  семья козлят</a:t>
            </a:r>
          </a:p>
          <a:p>
            <a:r>
              <a:rPr lang="ru-RU" sz="1600" dirty="0"/>
              <a:t>  Любим, прыгать и скакать (подпрыгивание на месте)</a:t>
            </a:r>
          </a:p>
          <a:p>
            <a:r>
              <a:rPr lang="ru-RU" sz="1600" dirty="0"/>
              <a:t>Любим, бегать и играться</a:t>
            </a:r>
          </a:p>
          <a:p>
            <a:r>
              <a:rPr lang="ru-RU" sz="1600" dirty="0"/>
              <a:t> Любим рожками бодаться (стают парами и указательными пальчиками обоих рук показывают "рожки")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3233401"/>
            <a:ext cx="2121664" cy="158417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xmlns="" val="281135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Следующий конкурс: собери </a:t>
            </a:r>
            <a:r>
              <a:rPr lang="ru-RU" dirty="0" err="1"/>
              <a:t>пазлы</a:t>
            </a:r>
            <a:r>
              <a:rPr lang="ru-RU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Был Кощей вчера в гостях</a:t>
            </a:r>
          </a:p>
          <a:p>
            <a:r>
              <a:rPr lang="ru-RU" dirty="0"/>
              <a:t> Что наделал, просто - Ах!</a:t>
            </a:r>
          </a:p>
          <a:p>
            <a:r>
              <a:rPr lang="ru-RU" dirty="0"/>
              <a:t> Все картинки перепутал</a:t>
            </a:r>
          </a:p>
          <a:p>
            <a:r>
              <a:rPr lang="ru-RU" dirty="0"/>
              <a:t> Сказки все мои он спутал</a:t>
            </a:r>
          </a:p>
          <a:p>
            <a:r>
              <a:rPr lang="ru-RU" dirty="0"/>
              <a:t> </a:t>
            </a:r>
            <a:r>
              <a:rPr lang="ru-RU" dirty="0" err="1"/>
              <a:t>Пазлы</a:t>
            </a:r>
            <a:r>
              <a:rPr lang="ru-RU" dirty="0"/>
              <a:t> вы должны собрать</a:t>
            </a:r>
          </a:p>
          <a:p>
            <a:r>
              <a:rPr lang="ru-RU" dirty="0"/>
              <a:t> Сказку русскую назвать!</a:t>
            </a:r>
          </a:p>
          <a:p>
            <a:r>
              <a:rPr lang="ru-RU" dirty="0"/>
              <a:t>(Дети из </a:t>
            </a:r>
            <a:r>
              <a:rPr lang="ru-RU" dirty="0" err="1"/>
              <a:t>пазлов</a:t>
            </a:r>
            <a:r>
              <a:rPr lang="ru-RU" dirty="0"/>
              <a:t> собирают картинку сказки и </a:t>
            </a:r>
            <a:r>
              <a:rPr lang="ru-RU"/>
              <a:t>называют </a:t>
            </a:r>
            <a:r>
              <a:rPr lang="ru-RU" smtClean="0"/>
              <a:t>ее).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9480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Будем сказки вспоминать,</a:t>
            </a:r>
          </a:p>
          <a:p>
            <a:r>
              <a:rPr lang="ru-RU" dirty="0"/>
              <a:t> Будем в сказки мы играть.</a:t>
            </a:r>
          </a:p>
          <a:p>
            <a:r>
              <a:rPr lang="ru-RU" dirty="0"/>
              <a:t> Сказку "Репка" посмотрите</a:t>
            </a:r>
          </a:p>
          <a:p>
            <a:r>
              <a:rPr lang="ru-RU" dirty="0"/>
              <a:t> И героям помогите.</a:t>
            </a:r>
          </a:p>
          <a:p>
            <a:r>
              <a:rPr lang="ru-RU" dirty="0"/>
              <a:t> Репку надо им достать,</a:t>
            </a:r>
          </a:p>
          <a:p>
            <a:r>
              <a:rPr lang="ru-RU" dirty="0"/>
              <a:t> Кто за кем, где должен встать?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81537" y="2533650"/>
            <a:ext cx="4276725" cy="28575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xmlns="" val="1029217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 Это сказка "Теремок"</a:t>
            </a:r>
          </a:p>
          <a:p>
            <a:r>
              <a:rPr lang="ru-RU" dirty="0"/>
              <a:t> Он не низок, не высок.</a:t>
            </a:r>
          </a:p>
          <a:p>
            <a:r>
              <a:rPr lang="ru-RU" dirty="0"/>
              <a:t> И жильцов своих всех ждет,</a:t>
            </a:r>
          </a:p>
          <a:p>
            <a:r>
              <a:rPr lang="ru-RU" dirty="0"/>
              <a:t> Кто за кем сюда придет?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20072" y="1916832"/>
            <a:ext cx="3275732" cy="348482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xmlns="" val="36004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4848" y="1628800"/>
            <a:ext cx="8229600" cy="4525963"/>
          </a:xfrm>
        </p:spPr>
        <p:txBody>
          <a:bodyPr/>
          <a:lstStyle/>
          <a:p>
            <a:r>
              <a:rPr lang="ru-RU" dirty="0"/>
              <a:t>За руки умелые,</a:t>
            </a:r>
          </a:p>
          <a:p>
            <a:r>
              <a:rPr lang="ru-RU" dirty="0"/>
              <a:t> За ум и смекалку</a:t>
            </a:r>
          </a:p>
          <a:p>
            <a:r>
              <a:rPr lang="ru-RU" dirty="0"/>
              <a:t> Сказать я спасибо хочу!</a:t>
            </a:r>
          </a:p>
          <a:p>
            <a:r>
              <a:rPr lang="ru-RU" dirty="0"/>
              <a:t> Тем, кто трудился,</a:t>
            </a:r>
          </a:p>
          <a:p>
            <a:r>
              <a:rPr lang="ru-RU" dirty="0"/>
              <a:t> Тем, кто старался</a:t>
            </a:r>
          </a:p>
          <a:p>
            <a:r>
              <a:rPr lang="ru-RU" dirty="0"/>
              <a:t> </a:t>
            </a:r>
            <a:r>
              <a:rPr lang="ru-RU" dirty="0" smtClean="0"/>
              <a:t>Подарки свои я вручу</a:t>
            </a:r>
            <a:r>
              <a:rPr lang="en-US" dirty="0" smtClean="0"/>
              <a:t>!!!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36096" y="1966758"/>
            <a:ext cx="3168352" cy="340645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xmlns="" val="2687733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71108"/>
            <a:ext cx="8676456" cy="5229200"/>
          </a:xfrm>
        </p:spPr>
        <p:txBody>
          <a:bodyPr/>
          <a:lstStyle/>
          <a:p>
            <a:r>
              <a:rPr lang="ru-RU" dirty="0" smtClean="0"/>
              <a:t>Здравствуйте</a:t>
            </a:r>
            <a:r>
              <a:rPr lang="ru-RU" dirty="0"/>
              <a:t>,</a:t>
            </a:r>
            <a:r>
              <a:rPr lang="ru-RU" dirty="0" smtClean="0"/>
              <a:t> дорогие ребята! Сегодня мы отправимся в гости к Сказке. Все </a:t>
            </a:r>
            <a:r>
              <a:rPr lang="ru-RU" dirty="0" smtClean="0"/>
              <a:t>люди, </a:t>
            </a:r>
            <a:r>
              <a:rPr lang="ru-RU" dirty="0" smtClean="0"/>
              <a:t>маленькие и взрослые любят и читают сказки. Посмотрим, </a:t>
            </a:r>
            <a:r>
              <a:rPr lang="ru-RU" dirty="0"/>
              <a:t>к</a:t>
            </a:r>
            <a:r>
              <a:rPr lang="ru-RU" dirty="0" smtClean="0"/>
              <a:t>ак вы знаете сказки и в конце нашего вечера вас ждёт сюрприз, как в любой сказке. И так, начинаем. . .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51920" y="4725144"/>
            <a:ext cx="1924050" cy="1905000"/>
          </a:xfrm>
          <a:prstGeom prst="rect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69247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3600" b="1" i="1" dirty="0" smtClean="0"/>
              <a:t>Чем же сказка отличается от других литературных произведений</a:t>
            </a:r>
            <a:r>
              <a:rPr lang="en-US" sz="3600" b="1" i="1" dirty="0" smtClean="0"/>
              <a:t>?</a:t>
            </a:r>
          </a:p>
          <a:p>
            <a:r>
              <a:rPr lang="ru-RU" sz="3600" b="1" i="1" dirty="0" smtClean="0"/>
              <a:t>Сказки всегда по-особому начинаются:</a:t>
            </a:r>
          </a:p>
          <a:p>
            <a:pPr>
              <a:buFont typeface="Wingdings" pitchFamily="2" charset="2"/>
              <a:buChar char="ü"/>
            </a:pPr>
            <a:r>
              <a:rPr lang="ru-RU" sz="3600" b="1" i="1" dirty="0" smtClean="0"/>
              <a:t>-Жили-были….</a:t>
            </a:r>
          </a:p>
          <a:p>
            <a:pPr>
              <a:buFont typeface="Wingdings" pitchFamily="2" charset="2"/>
              <a:buChar char="ü"/>
            </a:pPr>
            <a:r>
              <a:rPr lang="ru-RU" sz="3600" b="1" i="1" dirty="0" smtClean="0"/>
              <a:t>-В некотором царстве, в некотором государстве….</a:t>
            </a:r>
          </a:p>
          <a:p>
            <a:pPr>
              <a:buFont typeface="Wingdings" pitchFamily="2" charset="2"/>
              <a:buChar char="ü"/>
            </a:pPr>
            <a:r>
              <a:rPr lang="ru-RU" sz="3600" b="1" i="1" dirty="0" smtClean="0"/>
              <a:t>-Однажды….</a:t>
            </a:r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xmlns="" val="2442067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/>
              <a:t>Звери, растения и даже предметы в сказках разговаривают как люди.</a:t>
            </a:r>
          </a:p>
          <a:p>
            <a:r>
              <a:rPr lang="ru-RU" sz="3600" b="1" i="1" dirty="0" smtClean="0"/>
              <a:t>В сказках бывает волшебство.</a:t>
            </a:r>
          </a:p>
          <a:p>
            <a:r>
              <a:rPr lang="ru-RU" sz="3600" b="1" i="1" dirty="0" smtClean="0"/>
              <a:t>Обычно в сказках –счастливый конец.</a:t>
            </a:r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xmlns="" val="3506539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 smtClean="0"/>
              <a:t>Сказка заканчивается присказкой:</a:t>
            </a:r>
          </a:p>
          <a:p>
            <a:r>
              <a:rPr lang="ru-RU" b="1" i="1" dirty="0" smtClean="0"/>
              <a:t>-Жили они долго и счастливо…</a:t>
            </a:r>
          </a:p>
          <a:p>
            <a:r>
              <a:rPr lang="ru-RU" b="1" i="1" dirty="0" smtClean="0"/>
              <a:t>Вот и сказке конец, а кто слушал-молодец.</a:t>
            </a:r>
          </a:p>
          <a:p>
            <a:r>
              <a:rPr lang="ru-RU" b="1" i="1" dirty="0" smtClean="0"/>
              <a:t>Я там был, мёд, пиво пил, по усам текло, а в рот не попало.</a:t>
            </a:r>
          </a:p>
        </p:txBody>
      </p:sp>
    </p:spTree>
    <p:extLst>
      <p:ext uri="{BB962C8B-B14F-4D97-AF65-F5344CB8AC3E}">
        <p14:creationId xmlns:p14="http://schemas.microsoft.com/office/powerpoint/2010/main" xmlns="" val="98807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i="1" dirty="0"/>
              <a:t>А теперь давайте немного отдохнём, разомнём наши пальчики и вспомним  какие мы знаем сказки</a:t>
            </a:r>
            <a:r>
              <a:rPr lang="ru-RU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96544"/>
          </a:xfrm>
        </p:spPr>
        <p:txBody>
          <a:bodyPr>
            <a:noAutofit/>
          </a:bodyPr>
          <a:lstStyle/>
          <a:p>
            <a:r>
              <a:rPr lang="ru-RU" sz="1800" b="1" i="1" dirty="0"/>
              <a:t>Пальчиковая гимнастика "Любимые сказки"</a:t>
            </a:r>
          </a:p>
          <a:p>
            <a:pPr lvl="2"/>
            <a:r>
              <a:rPr lang="ru-RU" sz="800" dirty="0"/>
              <a:t> </a:t>
            </a:r>
          </a:p>
          <a:p>
            <a:r>
              <a:rPr lang="ru-RU" sz="1600" dirty="0"/>
              <a:t>(Дети поочередно загибают пальчики. На последнюю строчку хлопают в ладоши.)</a:t>
            </a:r>
          </a:p>
          <a:p>
            <a:r>
              <a:rPr lang="ru-RU" sz="1600" dirty="0"/>
              <a:t> </a:t>
            </a:r>
          </a:p>
          <a:p>
            <a:r>
              <a:rPr lang="ru-RU" sz="1600" dirty="0"/>
              <a:t>Будем пальчики считать,</a:t>
            </a:r>
          </a:p>
          <a:p>
            <a:r>
              <a:rPr lang="ru-RU" sz="1600" dirty="0"/>
              <a:t> Будем сказки называть</a:t>
            </a:r>
          </a:p>
          <a:p>
            <a:r>
              <a:rPr lang="ru-RU" sz="1600" dirty="0"/>
              <a:t> Рукавичка, Теремок,</a:t>
            </a:r>
          </a:p>
          <a:p>
            <a:r>
              <a:rPr lang="ru-RU" sz="1600" dirty="0"/>
              <a:t> Колобок - румяный бок.</a:t>
            </a:r>
          </a:p>
          <a:p>
            <a:r>
              <a:rPr lang="ru-RU" sz="1600" dirty="0"/>
              <a:t> Василиса есть краса,</a:t>
            </a:r>
          </a:p>
          <a:p>
            <a:r>
              <a:rPr lang="ru-RU" sz="1600" dirty="0"/>
              <a:t> Три медведя, Волк - Лиса.</a:t>
            </a:r>
          </a:p>
          <a:p>
            <a:r>
              <a:rPr lang="ru-RU" sz="1600" dirty="0"/>
              <a:t> Не забудем Сивку-Бурку,</a:t>
            </a:r>
          </a:p>
          <a:p>
            <a:r>
              <a:rPr lang="ru-RU" sz="1600" dirty="0"/>
              <a:t> Нашу вещую каурку.</a:t>
            </a:r>
          </a:p>
          <a:p>
            <a:r>
              <a:rPr lang="ru-RU" sz="1600" dirty="0"/>
              <a:t> Про жар-птицу сказку знаем,</a:t>
            </a:r>
          </a:p>
          <a:p>
            <a:r>
              <a:rPr lang="ru-RU" sz="1600" dirty="0"/>
              <a:t> Репку мы не забываем</a:t>
            </a:r>
          </a:p>
          <a:p>
            <a:r>
              <a:rPr lang="ru-RU" sz="1600" dirty="0"/>
              <a:t> Знаем Волка и козлят.</a:t>
            </a:r>
          </a:p>
          <a:p>
            <a:r>
              <a:rPr lang="ru-RU" sz="1600" dirty="0"/>
              <a:t> Этим сказкам каждый рад.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32040" y="3284984"/>
            <a:ext cx="3312368" cy="277134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xmlns="" val="1884969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Первый конкурс: отгадай название сказки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Сивка- …….</a:t>
            </a:r>
          </a:p>
          <a:p>
            <a:r>
              <a:rPr lang="ru-RU" dirty="0" smtClean="0"/>
              <a:t>По щучьему ……</a:t>
            </a:r>
          </a:p>
          <a:p>
            <a:r>
              <a:rPr lang="ru-RU" dirty="0" smtClean="0"/>
              <a:t>Гуси- ……</a:t>
            </a:r>
          </a:p>
          <a:p>
            <a:r>
              <a:rPr lang="ru-RU" dirty="0" smtClean="0"/>
              <a:t>Крошечка- ……</a:t>
            </a:r>
          </a:p>
          <a:p>
            <a:r>
              <a:rPr lang="ru-RU" dirty="0" err="1" smtClean="0"/>
              <a:t>Заюшкина</a:t>
            </a:r>
            <a:r>
              <a:rPr lang="ru-RU" dirty="0" smtClean="0"/>
              <a:t>  …..</a:t>
            </a:r>
          </a:p>
          <a:p>
            <a:r>
              <a:rPr lang="ru-RU" dirty="0" smtClean="0"/>
              <a:t>Волк и …..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44008" y="1340768"/>
            <a:ext cx="1778889" cy="1656184"/>
          </a:xfrm>
          <a:prstGeom prst="rec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32241" y="1340768"/>
            <a:ext cx="2140132" cy="1584175"/>
          </a:xfrm>
          <a:prstGeom prst="rec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6016" y="3212977"/>
            <a:ext cx="1865242" cy="1440160"/>
          </a:xfrm>
          <a:prstGeom prst="rec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73942" y="3089424"/>
            <a:ext cx="1656730" cy="1687266"/>
          </a:xfrm>
          <a:prstGeom prst="rec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87824" y="4780104"/>
            <a:ext cx="1944216" cy="1851232"/>
          </a:xfrm>
          <a:prstGeom prst="rec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31271" y="4841027"/>
            <a:ext cx="1530717" cy="1724755"/>
          </a:xfrm>
          <a:prstGeom prst="rec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34753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i="1" dirty="0" smtClean="0"/>
              <a:t>Следующий конкурс: волшебные предметы-помощники</a:t>
            </a:r>
            <a:endParaRPr lang="ru-RU" sz="32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Сейчас я палочкой взмахну, слова особые скажу, и станут волшебными эти предметы, а вы на вопросы дадите ответы.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xmlns="" val="392408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 </a:t>
            </a:r>
            <a:r>
              <a:rPr lang="ru-RU" sz="3600" dirty="0"/>
              <a:t>К</a:t>
            </a:r>
            <a:r>
              <a:rPr lang="ru-RU" sz="3600" dirty="0" smtClean="0"/>
              <a:t>онкурс : волшебные предметы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Сапоги-……</a:t>
            </a:r>
          </a:p>
          <a:p>
            <a:r>
              <a:rPr lang="ru-RU" dirty="0" smtClean="0"/>
              <a:t>Шапка- ……</a:t>
            </a:r>
          </a:p>
          <a:p>
            <a:r>
              <a:rPr lang="ru-RU" dirty="0" smtClean="0"/>
              <a:t>Волшебная ……</a:t>
            </a:r>
          </a:p>
          <a:p>
            <a:r>
              <a:rPr lang="ru-RU" dirty="0" smtClean="0"/>
              <a:t>Ковёр- ……..</a:t>
            </a:r>
            <a:endParaRPr lang="ru-RU" dirty="0"/>
          </a:p>
        </p:txBody>
      </p:sp>
      <p:pic>
        <p:nvPicPr>
          <p:cNvPr id="1026" name="Picture 2" descr="C:\Users\User\AppData\Local\Microsoft\Windows\Temporary Internet Files\Content.IE5\1UJOPB90\MC900412426[1]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509120"/>
            <a:ext cx="1670857" cy="1686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88524" y="4365104"/>
            <a:ext cx="2133082" cy="1728192"/>
          </a:xfrm>
          <a:prstGeom prst="rect">
            <a:avLst/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 descr="C:\Users\User\AppData\Local\Microsoft\Windows\Temporary Internet Files\Content.IE5\1UJOPB90\MC90041243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1820" y="4365104"/>
            <a:ext cx="2006357" cy="1669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AppData\Local\Microsoft\Windows\Temporary Internet Files\Content.IE5\KI5I6E8H\MC90029041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06237" y="1745054"/>
            <a:ext cx="1748828" cy="1683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91635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327</TotalTime>
  <Words>640</Words>
  <Application>Microsoft Office PowerPoint</Application>
  <PresentationFormat>Экран (4:3)</PresentationFormat>
  <Paragraphs>110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Трек</vt:lpstr>
      <vt:lpstr>Сказка       в гости               к нам        пришла</vt:lpstr>
      <vt:lpstr>Слайд 2</vt:lpstr>
      <vt:lpstr>Слайд 3</vt:lpstr>
      <vt:lpstr>Слайд 4</vt:lpstr>
      <vt:lpstr>Слайд 5</vt:lpstr>
      <vt:lpstr>А теперь давайте немного отдохнём, разомнём наши пальчики и вспомним  какие мы знаем сказки.</vt:lpstr>
      <vt:lpstr>Первый конкурс: отгадай название сказки</vt:lpstr>
      <vt:lpstr>Следующий конкурс: волшебные предметы-помощники</vt:lpstr>
      <vt:lpstr> Конкурс : волшебные предметы</vt:lpstr>
      <vt:lpstr>Следующий конкурс: отгадай загадку</vt:lpstr>
      <vt:lpstr>загадка</vt:lpstr>
      <vt:lpstr>загадка</vt:lpstr>
      <vt:lpstr>загадка</vt:lpstr>
      <vt:lpstr>загадка</vt:lpstr>
      <vt:lpstr>А теперь ещё раз отдохнём-небольшая физкультминутка</vt:lpstr>
      <vt:lpstr>Следующий конкурс: собери пазлы.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гостях у сказки</dc:title>
  <dc:creator>User</dc:creator>
  <cp:lastModifiedBy>USER</cp:lastModifiedBy>
  <cp:revision>40</cp:revision>
  <dcterms:created xsi:type="dcterms:W3CDTF">2012-03-04T16:26:57Z</dcterms:created>
  <dcterms:modified xsi:type="dcterms:W3CDTF">2017-02-27T08:54:00Z</dcterms:modified>
</cp:coreProperties>
</file>